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E90F2-17D1-4647-878B-F86FA6D2F8A3}" v="10" dt="2022-12-20T17:51:14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Chandler" userId="ade00baf3f311e21" providerId="LiveId" clId="{D33E90F2-17D1-4647-878B-F86FA6D2F8A3}"/>
    <pc:docChg chg="undo custSel addSld delSld modSld">
      <pc:chgData name="Greg Chandler" userId="ade00baf3f311e21" providerId="LiveId" clId="{D33E90F2-17D1-4647-878B-F86FA6D2F8A3}" dt="2022-12-20T18:57:00.123" v="46" actId="47"/>
      <pc:docMkLst>
        <pc:docMk/>
      </pc:docMkLst>
      <pc:sldChg chg="modSp">
        <pc:chgData name="Greg Chandler" userId="ade00baf3f311e21" providerId="LiveId" clId="{D33E90F2-17D1-4647-878B-F86FA6D2F8A3}" dt="2022-12-20T17:51:14.574" v="36" actId="20577"/>
        <pc:sldMkLst>
          <pc:docMk/>
          <pc:sldMk cId="2836322668" sldId="257"/>
        </pc:sldMkLst>
        <pc:spChg chg="mod">
          <ac:chgData name="Greg Chandler" userId="ade00baf3f311e21" providerId="LiveId" clId="{D33E90F2-17D1-4647-878B-F86FA6D2F8A3}" dt="2022-12-20T17:51:14.574" v="36" actId="20577"/>
          <ac:spMkLst>
            <pc:docMk/>
            <pc:sldMk cId="2836322668" sldId="257"/>
            <ac:spMk id="3" creationId="{A80E7904-E609-8704-834C-65320AAE2062}"/>
          </ac:spMkLst>
        </pc:spChg>
      </pc:sldChg>
      <pc:sldChg chg="modSp mod">
        <pc:chgData name="Greg Chandler" userId="ade00baf3f311e21" providerId="LiveId" clId="{D33E90F2-17D1-4647-878B-F86FA6D2F8A3}" dt="2022-12-20T17:52:57.123" v="37" actId="14100"/>
        <pc:sldMkLst>
          <pc:docMk/>
          <pc:sldMk cId="2899910223" sldId="263"/>
        </pc:sldMkLst>
        <pc:spChg chg="mod">
          <ac:chgData name="Greg Chandler" userId="ade00baf3f311e21" providerId="LiveId" clId="{D33E90F2-17D1-4647-878B-F86FA6D2F8A3}" dt="2022-12-20T17:52:57.123" v="37" actId="14100"/>
          <ac:spMkLst>
            <pc:docMk/>
            <pc:sldMk cId="2899910223" sldId="263"/>
            <ac:spMk id="4" creationId="{E1F7F6BE-EF88-00D8-9173-54D870349F66}"/>
          </ac:spMkLst>
        </pc:spChg>
      </pc:sldChg>
      <pc:sldChg chg="modSp mod">
        <pc:chgData name="Greg Chandler" userId="ade00baf3f311e21" providerId="LiveId" clId="{D33E90F2-17D1-4647-878B-F86FA6D2F8A3}" dt="2022-12-20T17:53:23.720" v="39" actId="14100"/>
        <pc:sldMkLst>
          <pc:docMk/>
          <pc:sldMk cId="165658428" sldId="264"/>
        </pc:sldMkLst>
        <pc:spChg chg="mod">
          <ac:chgData name="Greg Chandler" userId="ade00baf3f311e21" providerId="LiveId" clId="{D33E90F2-17D1-4647-878B-F86FA6D2F8A3}" dt="2022-12-20T17:53:23.720" v="39" actId="14100"/>
          <ac:spMkLst>
            <pc:docMk/>
            <pc:sldMk cId="165658428" sldId="264"/>
            <ac:spMk id="4" creationId="{E1F7F6BE-EF88-00D8-9173-54D870349F66}"/>
          </ac:spMkLst>
        </pc:spChg>
      </pc:sldChg>
      <pc:sldChg chg="modSp mod">
        <pc:chgData name="Greg Chandler" userId="ade00baf3f311e21" providerId="LiveId" clId="{D33E90F2-17D1-4647-878B-F86FA6D2F8A3}" dt="2022-12-20T17:53:37.179" v="40" actId="14100"/>
        <pc:sldMkLst>
          <pc:docMk/>
          <pc:sldMk cId="3765461848" sldId="265"/>
        </pc:sldMkLst>
        <pc:spChg chg="mod">
          <ac:chgData name="Greg Chandler" userId="ade00baf3f311e21" providerId="LiveId" clId="{D33E90F2-17D1-4647-878B-F86FA6D2F8A3}" dt="2022-12-20T17:53:37.179" v="40" actId="14100"/>
          <ac:spMkLst>
            <pc:docMk/>
            <pc:sldMk cId="3765461848" sldId="265"/>
            <ac:spMk id="4" creationId="{E1F7F6BE-EF88-00D8-9173-54D870349F66}"/>
          </ac:spMkLst>
        </pc:spChg>
      </pc:sldChg>
      <pc:sldChg chg="modSp add del mod">
        <pc:chgData name="Greg Chandler" userId="ade00baf3f311e21" providerId="LiveId" clId="{D33E90F2-17D1-4647-878B-F86FA6D2F8A3}" dt="2022-12-20T18:56:56.388" v="45" actId="47"/>
        <pc:sldMkLst>
          <pc:docMk/>
          <pc:sldMk cId="2271028979" sldId="266"/>
        </pc:sldMkLst>
        <pc:spChg chg="mod">
          <ac:chgData name="Greg Chandler" userId="ade00baf3f311e21" providerId="LiveId" clId="{D33E90F2-17D1-4647-878B-F86FA6D2F8A3}" dt="2022-12-20T17:53:02.868" v="38" actId="14100"/>
          <ac:spMkLst>
            <pc:docMk/>
            <pc:sldMk cId="2271028979" sldId="266"/>
            <ac:spMk id="4" creationId="{BB954986-F906-5FA1-C468-C4A37BE24742}"/>
          </ac:spMkLst>
        </pc:spChg>
      </pc:sldChg>
      <pc:sldChg chg="addSp delSp modSp new mod">
        <pc:chgData name="Greg Chandler" userId="ade00baf3f311e21" providerId="LiveId" clId="{D33E90F2-17D1-4647-878B-F86FA6D2F8A3}" dt="2022-12-20T17:50:42.359" v="33" actId="1076"/>
        <pc:sldMkLst>
          <pc:docMk/>
          <pc:sldMk cId="3328925454" sldId="267"/>
        </pc:sldMkLst>
        <pc:spChg chg="mod">
          <ac:chgData name="Greg Chandler" userId="ade00baf3f311e21" providerId="LiveId" clId="{D33E90F2-17D1-4647-878B-F86FA6D2F8A3}" dt="2022-12-20T17:50:42.359" v="33" actId="1076"/>
          <ac:spMkLst>
            <pc:docMk/>
            <pc:sldMk cId="3328925454" sldId="267"/>
            <ac:spMk id="2" creationId="{4E839E11-1DAA-92E5-7BC2-0CF080671598}"/>
          </ac:spMkLst>
        </pc:spChg>
        <pc:spChg chg="del">
          <ac:chgData name="Greg Chandler" userId="ade00baf3f311e21" providerId="LiveId" clId="{D33E90F2-17D1-4647-878B-F86FA6D2F8A3}" dt="2022-12-20T17:49:36.159" v="18" actId="478"/>
          <ac:spMkLst>
            <pc:docMk/>
            <pc:sldMk cId="3328925454" sldId="267"/>
            <ac:spMk id="3" creationId="{92D8336C-5197-ECFD-6073-A3228F824082}"/>
          </ac:spMkLst>
        </pc:spChg>
        <pc:spChg chg="add mod ord">
          <ac:chgData name="Greg Chandler" userId="ade00baf3f311e21" providerId="LiveId" clId="{D33E90F2-17D1-4647-878B-F86FA6D2F8A3}" dt="2022-12-20T17:50:30.390" v="31" actId="167"/>
          <ac:spMkLst>
            <pc:docMk/>
            <pc:sldMk cId="3328925454" sldId="267"/>
            <ac:spMk id="5" creationId="{B5999352-0A4E-8F9E-D68A-0CC8A37BF223}"/>
          </ac:spMkLst>
        </pc:spChg>
        <pc:picChg chg="add mod">
          <ac:chgData name="Greg Chandler" userId="ade00baf3f311e21" providerId="LiveId" clId="{D33E90F2-17D1-4647-878B-F86FA6D2F8A3}" dt="2022-12-20T17:50:36.051" v="32" actId="1076"/>
          <ac:picMkLst>
            <pc:docMk/>
            <pc:sldMk cId="3328925454" sldId="267"/>
            <ac:picMk id="4" creationId="{6DABAC1D-48C3-DA07-A739-1FF1350FA3B5}"/>
          </ac:picMkLst>
        </pc:picChg>
      </pc:sldChg>
      <pc:sldChg chg="new del">
        <pc:chgData name="Greg Chandler" userId="ade00baf3f311e21" providerId="LiveId" clId="{D33E90F2-17D1-4647-878B-F86FA6D2F8A3}" dt="2022-12-20T18:57:00.123" v="46" actId="47"/>
        <pc:sldMkLst>
          <pc:docMk/>
          <pc:sldMk cId="1269710796" sldId="268"/>
        </pc:sldMkLst>
      </pc:sldChg>
      <pc:sldChg chg="new del">
        <pc:chgData name="Greg Chandler" userId="ade00baf3f311e21" providerId="LiveId" clId="{D33E90F2-17D1-4647-878B-F86FA6D2F8A3}" dt="2022-12-20T18:55:55.599" v="43" actId="47"/>
        <pc:sldMkLst>
          <pc:docMk/>
          <pc:sldMk cId="4141253893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0AA-CA91-474F-3C0D-BA755C92B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ED219-2146-CE7A-42F5-C4845A822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CD639-C6D6-F9C1-A56D-35D06E74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8FBB4-AF78-FF87-E09D-BEB9839C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F3DF-4F67-9350-DDF3-E3F4754D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0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2924-7222-B321-8055-28144D92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16C37-A7EF-80BF-3DAF-3E6FBBBB0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EECCB-F2F8-0F70-F891-0052BB1D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DC760-7E2A-8D0B-5D1D-5C72FF27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38E44-2EB7-29EE-A035-247F3DE9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04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938035-207B-E30C-AF78-8B0577E85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AB54D-30F3-6DAA-20CB-91DB0CC41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7E174-807C-C493-C6D0-4DEFF663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26128-93E5-EB40-1DD7-271380B1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5D1D9-593B-938F-C6AF-8E31DBF9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245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46AE-AEE1-6617-06F4-9FB49425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0612F-0CA3-F17B-858F-4571D3FB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A1E46-45F6-E98A-2090-7ADA01AD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76E82-EE20-D0AA-3527-42CEACCA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42CB7-35A1-0100-D9D2-D1679FCF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624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2ABB-4D81-8F72-EEC5-27999C6E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A199B-A0DB-0580-9D19-3A80B4366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D798C-7A75-06ED-3E43-F5950A11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DB68-4712-7BDF-439C-7C3A1459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5CC6F-36D7-4AE1-42AB-50753151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60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4272-D9D2-3107-0EF4-125F64B4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DD8B-F198-3822-39EF-6ADD0EF42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A58F6-C26E-ABC0-070E-FA5362F42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FEA4B-743E-23F8-F7D4-A899CE55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AF9B6-8A57-083B-5B3E-DB803AED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2AAF4-770D-1127-7585-8B912AF6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339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5A2B-0922-C827-19D7-08944BE5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5637F-EFD2-1978-5769-0872AF382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38FDD-523C-CF60-52AA-69538740D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8D7C3-AE4F-6546-431C-ABA01724A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481FB-BE23-DBA6-7EDF-DA69D027C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C9AA7-1E97-D0E0-8F73-F83EC0D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E7468-E5A7-1CE1-F52A-5B1E5AFF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1E059-5563-BAF6-B8EB-79E051AC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396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2FC9-7271-ED2B-FB1F-787721D4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FC149-FA13-4833-FAED-35361A56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ABD7E-98DB-744B-8947-3862BF1A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5C197-BCE6-2607-E43B-3A567D2C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622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8981C-CFE4-92EE-A76D-E848E2E3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CDE17-709A-DD84-D881-82D56208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32613-0CF5-3BA0-515A-BB5BBA44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39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2F21-94FA-54CC-4F58-C0A83E4C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0035-4B13-3A45-4AAE-9C11DBB4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07AC4-227A-5CAC-CF6A-9B612965F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B6E93-C78F-8A23-D8F5-38B338F7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256C5-183D-E21A-1CFE-14371DD3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1D0EF-CA2C-1DA9-3DEC-27ADC69F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917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F09B-BC51-FBA7-9BA3-8D0909FA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66F88-9F27-439D-B4B7-E0DEB56A7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93FC2-6ED2-91A6-8BC1-E5E75A31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C3E73-233B-58F9-BFC4-09C7D4B7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C4E3E-5524-BD4D-4DB3-F3790282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87A3-4CB0-1CA2-6AAF-5C1ADA2A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566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EB0FC-0E18-A318-1035-DD1380C6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C18F7-4B69-6E67-3C04-578A0A0ED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D979B-7012-5AED-FA55-8B102BD97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511B4-A9D9-454C-B9BA-4C39408369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449E-3A30-E019-45BC-A7A554A20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108F-7A37-5B02-04FF-784B3C4F3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7F82-2CDC-4730-8FE5-784534F3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E8298B5-009B-3CEB-D145-6205B4ED7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CE06A-59EF-6700-7F65-28E5826CB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0" y="5538158"/>
            <a:ext cx="9144000" cy="10295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Wise Men &amp; A Foolish King</a:t>
            </a:r>
          </a:p>
        </p:txBody>
      </p:sp>
    </p:spTree>
    <p:extLst>
      <p:ext uri="{BB962C8B-B14F-4D97-AF65-F5344CB8AC3E}">
        <p14:creationId xmlns:p14="http://schemas.microsoft.com/office/powerpoint/2010/main" val="3195784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F7F6BE-EF88-00D8-9173-54D870349F66}"/>
              </a:ext>
            </a:extLst>
          </p:cNvPr>
          <p:cNvSpPr/>
          <p:nvPr/>
        </p:nvSpPr>
        <p:spPr>
          <a:xfrm>
            <a:off x="0" y="0"/>
            <a:ext cx="12192000" cy="6970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C585B-5FAC-1DE1-26F0-6E6423B8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A884-7915-3D65-C57C-AD57E776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736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Sign of His Birth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Feelings About His Birth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Reactions to His Birth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Wise men </a:t>
            </a:r>
            <a:r>
              <a:rPr lang="en-US" sz="2800" dirty="0">
                <a:solidFill>
                  <a:srgbClr val="00B0F0"/>
                </a:solidFill>
              </a:rPr>
              <a:t>fall down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worship</a:t>
            </a:r>
            <a:r>
              <a:rPr lang="en-US" sz="2800" dirty="0">
                <a:solidFill>
                  <a:schemeClr val="bg1"/>
                </a:solidFill>
              </a:rPr>
              <a:t> (11)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First humans specifically said to worship Jesus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The nations are coming to Him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Herod states he wants to worship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He was the serpent seeking to deceive with a lie to stop God’s plan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Jesus saved in a reverse exodus</a:t>
            </a:r>
          </a:p>
        </p:txBody>
      </p:sp>
      <p:pic>
        <p:nvPicPr>
          <p:cNvPr id="6146" name="Picture 2" descr="moon phot">
            <a:extLst>
              <a:ext uri="{FF2B5EF4-FFF2-40B4-BE49-F238E27FC236}">
                <a16:creationId xmlns:a16="http://schemas.microsoft.com/office/drawing/2014/main" id="{8D770A58-4F5B-CF59-EBE7-CE34CF37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831" y="4526716"/>
            <a:ext cx="1485876" cy="22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61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954986-F906-5FA1-C468-C4A37BE24742}"/>
              </a:ext>
            </a:extLst>
          </p:cNvPr>
          <p:cNvSpPr/>
          <p:nvPr/>
        </p:nvSpPr>
        <p:spPr>
          <a:xfrm>
            <a:off x="0" y="-1"/>
            <a:ext cx="12192000" cy="69615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909FC-7D23-3416-000F-912E305C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428" y="171161"/>
            <a:ext cx="28194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Choice</a:t>
            </a: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E7A36287-3CE5-F9E8-85CA-9D8212A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577795"/>
            <a:ext cx="3714750" cy="47339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4CDFE-889D-5DD7-84A2-57AFF61F9C25}"/>
              </a:ext>
            </a:extLst>
          </p:cNvPr>
          <p:cNvSpPr txBox="1"/>
          <p:nvPr/>
        </p:nvSpPr>
        <p:spPr>
          <a:xfrm>
            <a:off x="250166" y="2171662"/>
            <a:ext cx="4120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Come “From the East”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Trust What God has Shown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Accept with Joy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Fall Down and Worship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36D58-C0F6-7EF5-6481-BF66407A4F5C}"/>
              </a:ext>
            </a:extLst>
          </p:cNvPr>
          <p:cNvSpPr txBox="1"/>
          <p:nvPr/>
        </p:nvSpPr>
        <p:spPr>
          <a:xfrm>
            <a:off x="7479101" y="2171662"/>
            <a:ext cx="46323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Refuse to Change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Find God’s Message Troubling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Reject Him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Follow Course of Destruction</a:t>
            </a:r>
          </a:p>
        </p:txBody>
      </p:sp>
    </p:spTree>
    <p:extLst>
      <p:ext uri="{BB962C8B-B14F-4D97-AF65-F5344CB8AC3E}">
        <p14:creationId xmlns:p14="http://schemas.microsoft.com/office/powerpoint/2010/main" val="2271028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999352-0A4E-8F9E-D68A-0CC8A37BF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oon phot">
            <a:extLst>
              <a:ext uri="{FF2B5EF4-FFF2-40B4-BE49-F238E27FC236}">
                <a16:creationId xmlns:a16="http://schemas.microsoft.com/office/drawing/2014/main" id="{6DABAC1D-48C3-DA07-A739-1FF1350FA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"/>
          <a:stretch/>
        </p:blipFill>
        <p:spPr bwMode="auto">
          <a:xfrm>
            <a:off x="3777387" y="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39E11-1DAA-92E5-7BC2-0CF08067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36" y="615639"/>
            <a:ext cx="432492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Will it Be?</a:t>
            </a:r>
          </a:p>
        </p:txBody>
      </p:sp>
    </p:spTree>
    <p:extLst>
      <p:ext uri="{BB962C8B-B14F-4D97-AF65-F5344CB8AC3E}">
        <p14:creationId xmlns:p14="http://schemas.microsoft.com/office/powerpoint/2010/main" val="332892545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5A5758B-EABC-F129-8CF4-4AB2AB6B5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r="-1" b="14964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9105-082F-02F4-9287-94921DBE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Wise Men, Herod,               &amp; the Hebrew Bible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4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4B7DB9-789B-E6D0-0068-ABA270113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3429-2783-DECA-4EDF-D4BEC93C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Men, Herod, &amp; the Hebrew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E7904-E609-8704-834C-65320AAE2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Matthew’s account has heavy emphasis on fulfilled prophecy</a:t>
            </a:r>
          </a:p>
          <a:p>
            <a:pPr lvl="1"/>
            <a:r>
              <a:rPr lang="en-US" sz="2800" dirty="0"/>
              <a:t>Jews would have recognized his style mimicking Hebrew Bible</a:t>
            </a:r>
          </a:p>
          <a:p>
            <a:pPr lvl="2"/>
            <a:r>
              <a:rPr lang="en-US" sz="2400" dirty="0"/>
              <a:t>Opening line, “The genealogy of Jesus,” corresponds to Genesis</a:t>
            </a:r>
          </a:p>
          <a:p>
            <a:pPr lvl="2"/>
            <a:r>
              <a:rPr lang="en-US" sz="2400" dirty="0"/>
              <a:t>Genealogies  were of great importance in Hebrew Bible</a:t>
            </a:r>
          </a:p>
          <a:p>
            <a:pPr lvl="3"/>
            <a:endParaRPr lang="en-US" sz="22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9FE170C-948B-B811-BA1C-4A8905C9D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91" y="4938145"/>
            <a:ext cx="2534227" cy="16937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2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4B7DB9-789B-E6D0-0068-ABA270113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3429-2783-DECA-4EDF-D4BEC93C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Men, Herod, &amp; the Hebrew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E7904-E609-8704-834C-65320AAE2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Matthew’s account has heavy emphasis on fulfilled prophecy</a:t>
            </a:r>
          </a:p>
          <a:p>
            <a:pPr lvl="1"/>
            <a:r>
              <a:rPr lang="en-US" sz="2800" dirty="0"/>
              <a:t>The wise men “from the east” is significant</a:t>
            </a:r>
          </a:p>
          <a:p>
            <a:pPr lvl="2"/>
            <a:r>
              <a:rPr lang="en-US" sz="2400" dirty="0"/>
              <a:t>Not to pinpoint geographic location</a:t>
            </a:r>
          </a:p>
          <a:p>
            <a:pPr lvl="2"/>
            <a:r>
              <a:rPr lang="en-US" sz="2400" dirty="0"/>
              <a:t>Reversal of the problems in Genesis</a:t>
            </a:r>
          </a:p>
          <a:p>
            <a:pPr lvl="3"/>
            <a:r>
              <a:rPr lang="en-US" sz="2200" dirty="0"/>
              <a:t>Adam, Eve, Cain sent east after sin</a:t>
            </a:r>
          </a:p>
          <a:p>
            <a:pPr lvl="2"/>
            <a:r>
              <a:rPr lang="en-US" sz="2400" dirty="0"/>
              <a:t>Mimicking Abram’s journey from the east</a:t>
            </a:r>
          </a:p>
          <a:p>
            <a:pPr lvl="1"/>
            <a:r>
              <a:rPr lang="en-US" sz="2800" dirty="0"/>
              <a:t>Wise men begin demonstrating prophecies being fulfilled</a:t>
            </a:r>
          </a:p>
          <a:p>
            <a:pPr lvl="2"/>
            <a:r>
              <a:rPr lang="en-US" sz="2400" dirty="0"/>
              <a:t>Specifically: Gifts of gold and frankincense</a:t>
            </a:r>
          </a:p>
          <a:p>
            <a:pPr lvl="3"/>
            <a:endParaRPr lang="en-US" sz="22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9FE170C-948B-B811-BA1C-4A8905C9D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91" y="4938145"/>
            <a:ext cx="2534227" cy="16937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65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F3091E-4139-D443-D448-7993D5B5B1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B2903-5CB3-7B9D-F181-528251E5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90" y="310551"/>
            <a:ext cx="11697419" cy="62368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May the kings of Tarshish and of the coastlands render him tribute;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may the kings of Sheba and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ystem-ui"/>
              </a:rPr>
              <a:t>Seba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b="0" i="0" dirty="0">
                <a:solidFill>
                  <a:srgbClr val="0070C0"/>
                </a:solidFill>
                <a:effectLst/>
                <a:latin typeface="system-ui"/>
              </a:rPr>
              <a:t>bring gifts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! May all kings </a:t>
            </a:r>
            <a:r>
              <a:rPr lang="en-US" b="0" i="0" dirty="0">
                <a:solidFill>
                  <a:srgbClr val="0070C0"/>
                </a:solidFill>
                <a:effectLst/>
                <a:latin typeface="system-ui"/>
              </a:rPr>
              <a:t>fall down before him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 all nations serve him – Psalm 72:10-11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Arise, shine, for your light has come, and the glory of the </a:t>
            </a:r>
            <a:r>
              <a:rPr lang="en-US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 has risen upon you. For behold, darkness shall cover the earth,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thick darkness the peoples; but the </a:t>
            </a:r>
            <a:r>
              <a:rPr lang="en-US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 will arise upon you,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his glory will be seen upon you.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nations shall come to </a:t>
            </a:r>
            <a:r>
              <a:rPr lang="en-US" b="0" i="0" dirty="0">
                <a:solidFill>
                  <a:srgbClr val="0070C0"/>
                </a:solidFill>
                <a:effectLst/>
                <a:latin typeface="system-ui"/>
              </a:rPr>
              <a:t>your light, and kings to the brightness of your rising.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Lift up your eyes all around, and see;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they all gather together, they come to you; your sons shall come from afar,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your daughters shall be carried on the hip. Then you shall see and be radiant;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your heart shall thrill and exult,</a:t>
            </a:r>
            <a:r>
              <a:rPr lang="en-US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because the abundance of the sea shall be turned to you,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the wealth of the nations shall come to you.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 multitude of camels shall cover you, the young camels of Midian and Ephah;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all those from Sheba shall come.</a:t>
            </a: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b="0" i="0" dirty="0">
                <a:solidFill>
                  <a:srgbClr val="0070C0"/>
                </a:solidFill>
                <a:effectLst/>
                <a:latin typeface="system-ui"/>
              </a:rPr>
              <a:t>They shall bring gold and frankincense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shall bring good news, the </a:t>
            </a:r>
            <a:r>
              <a:rPr lang="en-US" b="0" i="0" dirty="0">
                <a:solidFill>
                  <a:srgbClr val="0070C0"/>
                </a:solidFill>
                <a:effectLst/>
                <a:latin typeface="system-ui"/>
              </a:rPr>
              <a:t>praises of the </a:t>
            </a:r>
            <a:r>
              <a:rPr lang="en-US" b="0" i="0" cap="small" dirty="0">
                <a:solidFill>
                  <a:srgbClr val="0070C0"/>
                </a:solidFill>
                <a:effectLst/>
                <a:latin typeface="system-ui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 – Isaiah 60:1-6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91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4B7DB9-789B-E6D0-0068-ABA2701138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3429-2783-DECA-4EDF-D4BEC93C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Men, Herod, &amp; the Hebrew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E7904-E609-8704-834C-65320AAE2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Herod’s connection to Hebrew Bible also emphasized</a:t>
            </a:r>
          </a:p>
          <a:p>
            <a:pPr lvl="1"/>
            <a:r>
              <a:rPr lang="en-US" sz="2800" dirty="0"/>
              <a:t>Unfamiliar with it; had to call the religious experts</a:t>
            </a:r>
          </a:p>
          <a:p>
            <a:pPr lvl="1"/>
            <a:r>
              <a:rPr lang="en-US" sz="2800" dirty="0"/>
              <a:t>Hears Micah’s prophecy about</a:t>
            </a:r>
            <a:r>
              <a:rPr lang="en-US" sz="2800" b="1" dirty="0"/>
              <a:t> the </a:t>
            </a:r>
            <a:r>
              <a:rPr lang="en-US" sz="2800" dirty="0"/>
              <a:t>King of the Jews (Matt. 2:6)</a:t>
            </a:r>
          </a:p>
          <a:p>
            <a:pPr lvl="3"/>
            <a:endParaRPr lang="en-US" sz="22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9FE170C-948B-B811-BA1C-4A8905C9D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91" y="4938145"/>
            <a:ext cx="2534227" cy="16937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66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on phot">
            <a:extLst>
              <a:ext uri="{FF2B5EF4-FFF2-40B4-BE49-F238E27FC236}">
                <a16:creationId xmlns:a16="http://schemas.microsoft.com/office/drawing/2014/main" id="{BB00A89A-32E5-9AC4-F34E-963A16489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10531-2EBF-DF8C-1767-2D621327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095" y="2860829"/>
            <a:ext cx="3245570" cy="11363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Reactions</a:t>
            </a:r>
          </a:p>
        </p:txBody>
      </p:sp>
    </p:spTree>
    <p:extLst>
      <p:ext uri="{BB962C8B-B14F-4D97-AF65-F5344CB8AC3E}">
        <p14:creationId xmlns:p14="http://schemas.microsoft.com/office/powerpoint/2010/main" val="37074580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F7F6BE-EF88-00D8-9173-54D870349F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C585B-5FAC-1DE1-26F0-6E6423B8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A884-7915-3D65-C57C-AD57E7769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Sign of His Birth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Wise men see visible sign in the sky that the King has been born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Fits the light motif beginning in Genesis 1 through Jesus’ “I Am the Light”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Herod is kept in the dark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“King of the Jews” in the “City of God” has understanding darkened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Chief priests and scribes recognize prophecy, but not the fulfilment </a:t>
            </a:r>
          </a:p>
        </p:txBody>
      </p:sp>
      <p:pic>
        <p:nvPicPr>
          <p:cNvPr id="6146" name="Picture 2" descr="moon phot">
            <a:extLst>
              <a:ext uri="{FF2B5EF4-FFF2-40B4-BE49-F238E27FC236}">
                <a16:creationId xmlns:a16="http://schemas.microsoft.com/office/drawing/2014/main" id="{8D770A58-4F5B-CF59-EBE7-CE34CF37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831" y="4526716"/>
            <a:ext cx="1485876" cy="22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AD421B-A7CE-AA50-0FF6-A61CEE500F4D}"/>
              </a:ext>
            </a:extLst>
          </p:cNvPr>
          <p:cNvSpPr txBox="1"/>
          <p:nvPr/>
        </p:nvSpPr>
        <p:spPr>
          <a:xfrm>
            <a:off x="172528" y="5086304"/>
            <a:ext cx="8816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baseline="30000" dirty="0">
                <a:solidFill>
                  <a:schemeClr val="bg1"/>
                </a:solidFill>
                <a:effectLst/>
              </a:rPr>
              <a:t> </a:t>
            </a:r>
            <a:r>
              <a:rPr lang="en-US" sz="2800" b="0" i="0" dirty="0">
                <a:solidFill>
                  <a:schemeClr val="bg1"/>
                </a:solidFill>
                <a:effectLst/>
              </a:rPr>
              <a:t>And this is the judgment: the light has come into the world, and people loved the darkness rather than the light because their works were evil – John 3:19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10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F7F6BE-EF88-00D8-9173-54D870349F66}"/>
              </a:ext>
            </a:extLst>
          </p:cNvPr>
          <p:cNvSpPr/>
          <p:nvPr/>
        </p:nvSpPr>
        <p:spPr>
          <a:xfrm>
            <a:off x="0" y="0"/>
            <a:ext cx="12192000" cy="6970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C585B-5FAC-1DE1-26F0-6E6423B8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A884-7915-3D65-C57C-AD57E776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2736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Sign of His Birth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Feelings About His Birth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The wise men are overcome with joy (9-10)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Herod is troubled (emotionally agitated) due to perceived threat (3)</a:t>
            </a:r>
          </a:p>
        </p:txBody>
      </p:sp>
      <p:pic>
        <p:nvPicPr>
          <p:cNvPr id="6146" name="Picture 2" descr="moon phot">
            <a:extLst>
              <a:ext uri="{FF2B5EF4-FFF2-40B4-BE49-F238E27FC236}">
                <a16:creationId xmlns:a16="http://schemas.microsoft.com/office/drawing/2014/main" id="{8D770A58-4F5B-CF59-EBE7-CE34CF37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831" y="4526716"/>
            <a:ext cx="1485876" cy="22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8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634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system-ui</vt:lpstr>
      <vt:lpstr>Office Theme</vt:lpstr>
      <vt:lpstr>Wise Men &amp; A Foolish King</vt:lpstr>
      <vt:lpstr>Wise Men, Herod,               &amp; the Hebrew Bible</vt:lpstr>
      <vt:lpstr>Wise Men, Herod, &amp; the Hebrew Bible</vt:lpstr>
      <vt:lpstr>Wise Men, Herod, &amp; the Hebrew Bible</vt:lpstr>
      <vt:lpstr>PowerPoint Presentation</vt:lpstr>
      <vt:lpstr>Wise Men, Herod, &amp; the Hebrew Bible</vt:lpstr>
      <vt:lpstr>Reactions</vt:lpstr>
      <vt:lpstr>Reactions</vt:lpstr>
      <vt:lpstr>Reactions</vt:lpstr>
      <vt:lpstr>Reactions</vt:lpstr>
      <vt:lpstr>The Choice</vt:lpstr>
      <vt:lpstr>Which Will it Be?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 Men &amp; A Foolish King</dc:title>
  <dc:creator>Greg Chandler</dc:creator>
  <cp:lastModifiedBy>Greg Chandler</cp:lastModifiedBy>
  <cp:revision>1</cp:revision>
  <dcterms:created xsi:type="dcterms:W3CDTF">2022-12-20T16:51:10Z</dcterms:created>
  <dcterms:modified xsi:type="dcterms:W3CDTF">2022-12-20T18:57:05Z</dcterms:modified>
</cp:coreProperties>
</file>